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61" r:id="rId5"/>
    <p:sldId id="262" r:id="rId6"/>
    <p:sldId id="258" r:id="rId7"/>
    <p:sldId id="264" r:id="rId8"/>
    <p:sldId id="259"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3884"/>
  </p:normalViewPr>
  <p:slideViewPr>
    <p:cSldViewPr snapToGrid="0" snapToObjects="1">
      <p:cViewPr varScale="1">
        <p:scale>
          <a:sx n="103" d="100"/>
          <a:sy n="103" d="100"/>
        </p:scale>
        <p:origin x="208" y="7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png>
</file>

<file path=ppt/media/image11.png>
</file>

<file path=ppt/media/image2.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E566881-F584-D64D-A4AB-2D67F4FE6427}" type="datetimeFigureOut">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2080932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E566881-F584-D64D-A4AB-2D67F4FE6427}" type="datetimeFigureOut">
              <a:rPr lang="en-US" smtClean="0"/>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1295446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E566881-F584-D64D-A4AB-2D67F4FE6427}" type="datetimeFigureOut">
              <a:rPr lang="en-US" smtClean="0"/>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1376834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E566881-F584-D64D-A4AB-2D67F4FE6427}" type="datetimeFigureOut">
              <a:rPr lang="en-US" smtClean="0"/>
              <a:t>4/26/18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868119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566881-F584-D64D-A4AB-2D67F4FE6427}" type="datetimeFigureOut">
              <a:rPr lang="en-US" smtClean="0"/>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372613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E566881-F584-D64D-A4AB-2D67F4FE6427}" type="datetimeFigureOut">
              <a:rPr lang="en-US" smtClean="0"/>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446527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E566881-F584-D64D-A4AB-2D67F4FE6427}" type="datetimeFigureOut">
              <a:rPr lang="en-US" smtClean="0"/>
              <a:t>4/27/18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1482250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E566881-F584-D64D-A4AB-2D67F4FE6427}" type="datetimeFigureOut">
              <a:rPr lang="en-US" smtClean="0"/>
              <a:t>4/27/18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1366957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566881-F584-D64D-A4AB-2D67F4FE6427}" type="datetimeFigureOut">
              <a:rPr lang="en-US" smtClean="0"/>
              <a:t>4/27/18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673470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566881-F584-D64D-A4AB-2D67F4FE6427}" type="datetimeFigureOut">
              <a:rPr lang="en-US" smtClean="0"/>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1778260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566881-F584-D64D-A4AB-2D67F4FE6427}" type="datetimeFigureOut">
              <a:rPr lang="en-US" smtClean="0"/>
              <a:t>4/27/18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55A85-E595-DA45-ADE1-38335421CAD6}" type="slidenum">
              <a:rPr lang="en-US" smtClean="0"/>
              <a:t>‹#›</a:t>
            </a:fld>
            <a:endParaRPr lang="en-US"/>
          </a:p>
        </p:txBody>
      </p:sp>
    </p:spTree>
    <p:extLst>
      <p:ext uri="{BB962C8B-B14F-4D97-AF65-F5344CB8AC3E}">
        <p14:creationId xmlns:p14="http://schemas.microsoft.com/office/powerpoint/2010/main" val="6915854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566881-F584-D64D-A4AB-2D67F4FE6427}" type="datetimeFigureOut">
              <a:rPr lang="en-US" smtClean="0"/>
              <a:t>4/26/18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255A85-E595-DA45-ADE1-38335421CAD6}" type="slidenum">
              <a:rPr lang="en-US" smtClean="0"/>
              <a:t>‹#›</a:t>
            </a:fld>
            <a:endParaRPr lang="en-US"/>
          </a:p>
        </p:txBody>
      </p:sp>
    </p:spTree>
    <p:extLst>
      <p:ext uri="{BB962C8B-B14F-4D97-AF65-F5344CB8AC3E}">
        <p14:creationId xmlns:p14="http://schemas.microsoft.com/office/powerpoint/2010/main" val="21306136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”Lists” </a:t>
            </a:r>
            <a:endParaRPr lang="en-US" dirty="0"/>
          </a:p>
        </p:txBody>
      </p:sp>
      <p:sp>
        <p:nvSpPr>
          <p:cNvPr id="3" name="Subtitle 2"/>
          <p:cNvSpPr>
            <a:spLocks noGrp="1"/>
          </p:cNvSpPr>
          <p:nvPr>
            <p:ph type="subTitle" idx="1"/>
          </p:nvPr>
        </p:nvSpPr>
        <p:spPr/>
        <p:txBody>
          <a:bodyPr/>
          <a:lstStyle/>
          <a:p>
            <a:r>
              <a:rPr lang="en-US" dirty="0" smtClean="0"/>
              <a:t>By Brandon Tarney</a:t>
            </a:r>
          </a:p>
          <a:p>
            <a:r>
              <a:rPr lang="en-US" dirty="0" smtClean="0"/>
              <a:t>JHU 605.487</a:t>
            </a:r>
          </a:p>
          <a:p>
            <a:r>
              <a:rPr lang="en-US" dirty="0" smtClean="0"/>
              <a:t>4/26/2018</a:t>
            </a:r>
            <a:endParaRPr lang="en-US" dirty="0"/>
          </a:p>
        </p:txBody>
      </p:sp>
    </p:spTree>
    <p:extLst>
      <p:ext uri="{BB962C8B-B14F-4D97-AF65-F5344CB8AC3E}">
        <p14:creationId xmlns:p14="http://schemas.microsoft.com/office/powerpoint/2010/main" val="314272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My App</a:t>
            </a:r>
            <a:endParaRPr lang="en-US" dirty="0"/>
          </a:p>
        </p:txBody>
      </p:sp>
      <p:sp>
        <p:nvSpPr>
          <p:cNvPr id="3" name="Content Placeholder 2"/>
          <p:cNvSpPr>
            <a:spLocks noGrp="1"/>
          </p:cNvSpPr>
          <p:nvPr>
            <p:ph idx="1"/>
          </p:nvPr>
        </p:nvSpPr>
        <p:spPr/>
        <p:txBody>
          <a:bodyPr>
            <a:normAutofit lnSpcReduction="10000"/>
          </a:bodyPr>
          <a:lstStyle/>
          <a:p>
            <a:r>
              <a:rPr lang="en-US" dirty="0" err="1" smtClean="0"/>
              <a:t>Todo</a:t>
            </a:r>
            <a:r>
              <a:rPr lang="en-US" dirty="0" smtClean="0"/>
              <a:t>/lists app (like reminders)</a:t>
            </a:r>
          </a:p>
          <a:p>
            <a:r>
              <a:rPr lang="en-US" dirty="0" smtClean="0"/>
              <a:t>Basic concepts/data-flow:</a:t>
            </a:r>
          </a:p>
          <a:p>
            <a:pPr lvl="1"/>
            <a:r>
              <a:rPr lang="en-US" dirty="0" smtClean="0"/>
              <a:t> Lists have 0 </a:t>
            </a:r>
            <a:r>
              <a:rPr lang="mr-IN" dirty="0" smtClean="0"/>
              <a:t>–</a:t>
            </a:r>
            <a:r>
              <a:rPr lang="en-US" dirty="0" smtClean="0"/>
              <a:t> N </a:t>
            </a:r>
            <a:r>
              <a:rPr lang="en-US" dirty="0" err="1" smtClean="0"/>
              <a:t>todos</a:t>
            </a:r>
            <a:endParaRPr lang="en-US" dirty="0" smtClean="0"/>
          </a:p>
          <a:p>
            <a:pPr lvl="1"/>
            <a:r>
              <a:rPr lang="en-US" dirty="0" smtClean="0"/>
              <a:t> </a:t>
            </a:r>
            <a:r>
              <a:rPr lang="en-US" dirty="0" err="1" smtClean="0"/>
              <a:t>Todos</a:t>
            </a:r>
            <a:r>
              <a:rPr lang="en-US" dirty="0" smtClean="0"/>
              <a:t> </a:t>
            </a:r>
            <a:r>
              <a:rPr lang="en-US" i="1" dirty="0" smtClean="0"/>
              <a:t>each</a:t>
            </a:r>
            <a:r>
              <a:rPr lang="en-US" dirty="0" smtClean="0"/>
              <a:t> belong to 1 or more lists</a:t>
            </a:r>
          </a:p>
          <a:p>
            <a:pPr lvl="1"/>
            <a:r>
              <a:rPr lang="en-US" dirty="0" smtClean="0"/>
              <a:t>You can select any List to display its </a:t>
            </a:r>
            <a:r>
              <a:rPr lang="en-US" dirty="0" err="1" smtClean="0"/>
              <a:t>Todos</a:t>
            </a:r>
            <a:endParaRPr lang="en-US" dirty="0" smtClean="0"/>
          </a:p>
          <a:p>
            <a:pPr lvl="1"/>
            <a:r>
              <a:rPr lang="en-US" dirty="0" smtClean="0"/>
              <a:t>Smart Lists have 0 - N </a:t>
            </a:r>
            <a:r>
              <a:rPr lang="en-US" i="1" dirty="0" smtClean="0"/>
              <a:t>lists</a:t>
            </a:r>
          </a:p>
          <a:p>
            <a:pPr lvl="1"/>
            <a:r>
              <a:rPr lang="en-US" dirty="0" smtClean="0"/>
              <a:t>Smart lists allow you to combine lists, and display only the </a:t>
            </a:r>
            <a:r>
              <a:rPr lang="en-US" dirty="0" err="1" smtClean="0"/>
              <a:t>Todos</a:t>
            </a:r>
            <a:r>
              <a:rPr lang="en-US" dirty="0" smtClean="0"/>
              <a:t> which are present in ALL lists in the smart list</a:t>
            </a:r>
          </a:p>
          <a:p>
            <a:pPr lvl="2"/>
            <a:r>
              <a:rPr lang="en-US" dirty="0" smtClean="0"/>
              <a:t>A smart list composed of lists “homework” and “top priority” will show ONLY “top priority homework” </a:t>
            </a:r>
            <a:r>
              <a:rPr lang="en-US" dirty="0" err="1" smtClean="0"/>
              <a:t>todos</a:t>
            </a:r>
            <a:endParaRPr lang="en-US" dirty="0" smtClean="0"/>
          </a:p>
          <a:p>
            <a:r>
              <a:rPr lang="en-US" dirty="0" smtClean="0"/>
              <a:t>**IGNORE THE FIRST VIEW </a:t>
            </a:r>
            <a:r>
              <a:rPr lang="mr-IN" dirty="0" smtClean="0"/>
              <a:t>–</a:t>
            </a:r>
            <a:r>
              <a:rPr lang="en-US" dirty="0" smtClean="0"/>
              <a:t> it’s for debugging &amp; playing w/Core Data (just tap “MAIN APP”)** </a:t>
            </a:r>
          </a:p>
        </p:txBody>
      </p:sp>
    </p:spTree>
    <p:extLst>
      <p:ext uri="{BB962C8B-B14F-4D97-AF65-F5344CB8AC3E}">
        <p14:creationId xmlns:p14="http://schemas.microsoft.com/office/powerpoint/2010/main" val="478236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UI Concept Art</a:t>
            </a:r>
            <a:endParaRPr lang="en-US" dirty="0"/>
          </a:p>
        </p:txBody>
      </p:sp>
      <p:pic>
        <p:nvPicPr>
          <p:cNvPr id="5" name="Picture 4"/>
          <p:cNvPicPr>
            <a:picLocks noChangeAspect="1"/>
          </p:cNvPicPr>
          <p:nvPr/>
        </p:nvPicPr>
        <p:blipFill>
          <a:blip r:embed="rId2"/>
          <a:stretch>
            <a:fillRect/>
          </a:stretch>
        </p:blipFill>
        <p:spPr>
          <a:xfrm>
            <a:off x="8945645" y="1690688"/>
            <a:ext cx="2408155" cy="4705629"/>
          </a:xfrm>
          <a:prstGeom prst="rect">
            <a:avLst/>
          </a:prstGeom>
        </p:spPr>
      </p:pic>
      <p:pic>
        <p:nvPicPr>
          <p:cNvPr id="6" name="Picture 5"/>
          <p:cNvPicPr>
            <a:picLocks noChangeAspect="1"/>
          </p:cNvPicPr>
          <p:nvPr/>
        </p:nvPicPr>
        <p:blipFill>
          <a:blip r:embed="rId3"/>
          <a:stretch>
            <a:fillRect/>
          </a:stretch>
        </p:blipFill>
        <p:spPr>
          <a:xfrm>
            <a:off x="3373394" y="1690688"/>
            <a:ext cx="5445211" cy="4846798"/>
          </a:xfrm>
          <a:prstGeom prst="rect">
            <a:avLst/>
          </a:prstGeom>
        </p:spPr>
      </p:pic>
      <p:sp>
        <p:nvSpPr>
          <p:cNvPr id="7" name="TextBox 6"/>
          <p:cNvSpPr txBox="1"/>
          <p:nvPr/>
        </p:nvSpPr>
        <p:spPr>
          <a:xfrm>
            <a:off x="838200" y="1690688"/>
            <a:ext cx="2016211" cy="1477328"/>
          </a:xfrm>
          <a:prstGeom prst="rect">
            <a:avLst/>
          </a:prstGeom>
          <a:noFill/>
        </p:spPr>
        <p:txBody>
          <a:bodyPr wrap="square" rtlCol="0">
            <a:spAutoFit/>
          </a:bodyPr>
          <a:lstStyle/>
          <a:p>
            <a:r>
              <a:rPr lang="en-US" dirty="0" smtClean="0"/>
              <a:t>The concept of a “view” and of a “tag” were combined into the concept of a list. </a:t>
            </a:r>
            <a:endParaRPr lang="en-US" dirty="0"/>
          </a:p>
        </p:txBody>
      </p:sp>
    </p:spTree>
    <p:extLst>
      <p:ext uri="{BB962C8B-B14F-4D97-AF65-F5344CB8AC3E}">
        <p14:creationId xmlns:p14="http://schemas.microsoft.com/office/powerpoint/2010/main" val="90351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UI &amp; General Storyboard</a:t>
            </a:r>
            <a:endParaRPr lang="en-US" dirty="0"/>
          </a:p>
        </p:txBody>
      </p:sp>
      <p:sp>
        <p:nvSpPr>
          <p:cNvPr id="3" name="Content Placeholder 2"/>
          <p:cNvSpPr>
            <a:spLocks noGrp="1"/>
          </p:cNvSpPr>
          <p:nvPr>
            <p:ph idx="1"/>
          </p:nvPr>
        </p:nvSpPr>
        <p:spPr>
          <a:xfrm>
            <a:off x="310814" y="2032193"/>
            <a:ext cx="1884499" cy="332857"/>
          </a:xfrm>
        </p:spPr>
        <p:txBody>
          <a:bodyPr>
            <a:normAutofit fontScale="77500" lnSpcReduction="20000"/>
          </a:bodyPr>
          <a:lstStyle/>
          <a:p>
            <a:pPr marL="0" indent="0">
              <a:buNone/>
            </a:pPr>
            <a:r>
              <a:rPr lang="en-US" smtClean="0"/>
              <a:t>TESTING ONLY</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504" y="2365050"/>
            <a:ext cx="1779121" cy="3177333"/>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0008" y="2399909"/>
            <a:ext cx="1796706" cy="317733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4097" y="2399908"/>
            <a:ext cx="1774050" cy="3177334"/>
          </a:xfrm>
          <a:prstGeom prst="rect">
            <a:avLst/>
          </a:prstGeom>
        </p:spPr>
      </p:pic>
      <p:pic>
        <p:nvPicPr>
          <p:cNvPr id="12" name="Picture 11"/>
          <p:cNvPicPr>
            <a:picLocks noChangeAspect="1"/>
          </p:cNvPicPr>
          <p:nvPr/>
        </p:nvPicPr>
        <p:blipFill>
          <a:blip r:embed="rId5"/>
          <a:stretch>
            <a:fillRect/>
          </a:stretch>
        </p:blipFill>
        <p:spPr>
          <a:xfrm>
            <a:off x="10067664" y="2365050"/>
            <a:ext cx="1772067" cy="3177334"/>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74393" y="2365050"/>
            <a:ext cx="1767025" cy="3161797"/>
          </a:xfrm>
          <a:prstGeom prst="rect">
            <a:avLst/>
          </a:prstGeom>
        </p:spPr>
      </p:pic>
    </p:spTree>
    <p:extLst>
      <p:ext uri="{BB962C8B-B14F-4D97-AF65-F5344CB8AC3E}">
        <p14:creationId xmlns:p14="http://schemas.microsoft.com/office/powerpoint/2010/main" val="946555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UI &amp; General Storyboard (Cont.)</a:t>
            </a:r>
            <a:endParaRPr lang="en-US" dirty="0"/>
          </a:p>
        </p:txBody>
      </p:sp>
      <p:sp>
        <p:nvSpPr>
          <p:cNvPr id="3" name="Content Placeholder 2"/>
          <p:cNvSpPr>
            <a:spLocks noGrp="1"/>
          </p:cNvSpPr>
          <p:nvPr>
            <p:ph idx="1"/>
          </p:nvPr>
        </p:nvSpPr>
        <p:spPr>
          <a:xfrm>
            <a:off x="2184802" y="1626824"/>
            <a:ext cx="3140676" cy="1473629"/>
          </a:xfrm>
        </p:spPr>
        <p:txBody>
          <a:bodyPr/>
          <a:lstStyle/>
          <a:p>
            <a:pPr marL="0" indent="0">
              <a:buNone/>
            </a:pPr>
            <a:r>
              <a:rPr lang="en-US" b="1" dirty="0" smtClean="0"/>
              <a:t>Incomplete</a:t>
            </a:r>
            <a:r>
              <a:rPr lang="en-US" dirty="0"/>
              <a:t>:</a:t>
            </a:r>
            <a:r>
              <a:rPr lang="en-US" dirty="0" smtClean="0"/>
              <a:t> this screen will show a given </a:t>
            </a:r>
            <a:r>
              <a:rPr lang="en-US" smtClean="0"/>
              <a:t>list </a:t>
            </a:r>
            <a:r>
              <a:rPr lang="en-US" dirty="0" err="1" smtClean="0"/>
              <a:t>todos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4229" y="3032286"/>
            <a:ext cx="1928150" cy="3409049"/>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2669" y="3016251"/>
            <a:ext cx="1975522" cy="3412727"/>
          </a:xfrm>
          <a:prstGeom prst="rect">
            <a:avLst/>
          </a:prstGeom>
        </p:spPr>
      </p:pic>
      <p:pic>
        <p:nvPicPr>
          <p:cNvPr id="8" name="Picture 7"/>
          <p:cNvPicPr>
            <a:picLocks noChangeAspect="1"/>
          </p:cNvPicPr>
          <p:nvPr/>
        </p:nvPicPr>
        <p:blipFill>
          <a:blip r:embed="rId4"/>
          <a:stretch>
            <a:fillRect/>
          </a:stretch>
        </p:blipFill>
        <p:spPr>
          <a:xfrm>
            <a:off x="7758481" y="3016251"/>
            <a:ext cx="1916859" cy="3435213"/>
          </a:xfrm>
          <a:prstGeom prst="rect">
            <a:avLst/>
          </a:prstGeom>
        </p:spPr>
      </p:pic>
    </p:spTree>
    <p:extLst>
      <p:ext uri="{BB962C8B-B14F-4D97-AF65-F5344CB8AC3E}">
        <p14:creationId xmlns:p14="http://schemas.microsoft.com/office/powerpoint/2010/main" val="1589571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 of the App</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Working</a:t>
            </a:r>
          </a:p>
          <a:p>
            <a:pPr lvl="1"/>
            <a:r>
              <a:rPr lang="en-US" dirty="0" smtClean="0"/>
              <a:t>Data Model (Core Data)</a:t>
            </a:r>
          </a:p>
          <a:p>
            <a:pPr lvl="1"/>
            <a:r>
              <a:rPr lang="en-US" dirty="0" smtClean="0"/>
              <a:t>Data flow (more or less)</a:t>
            </a:r>
          </a:p>
          <a:p>
            <a:pPr lvl="1"/>
            <a:r>
              <a:rPr lang="en-US" dirty="0" smtClean="0"/>
              <a:t>UI</a:t>
            </a:r>
          </a:p>
          <a:p>
            <a:r>
              <a:rPr lang="en-US" dirty="0" smtClean="0"/>
              <a:t>Not Working:</a:t>
            </a:r>
          </a:p>
          <a:p>
            <a:pPr lvl="1"/>
            <a:r>
              <a:rPr lang="en-US" dirty="0" err="1" smtClean="0"/>
              <a:t>Todos</a:t>
            </a:r>
            <a:r>
              <a:rPr lang="en-US" dirty="0" smtClean="0"/>
              <a:t> displayed for each list </a:t>
            </a:r>
          </a:p>
          <a:p>
            <a:pPr lvl="1"/>
            <a:r>
              <a:rPr lang="en-US" dirty="0" smtClean="0"/>
              <a:t>Several buttons/segues are not complete</a:t>
            </a:r>
          </a:p>
          <a:p>
            <a:pPr lvl="2"/>
            <a:r>
              <a:rPr lang="en-US" dirty="0" smtClean="0"/>
              <a:t>i.e. selecting the “details” button on any list should present you with the list and the ability to edit this list but now it just segues to the general add new item view</a:t>
            </a:r>
          </a:p>
          <a:p>
            <a:pPr lvl="1"/>
            <a:r>
              <a:rPr lang="en-US" dirty="0" smtClean="0"/>
              <a:t>No Constraints</a:t>
            </a:r>
          </a:p>
          <a:p>
            <a:pPr lvl="2"/>
            <a:r>
              <a:rPr lang="en-US" dirty="0" smtClean="0"/>
              <a:t>Please view this app in portrait-mode of iPhone 8/8+</a:t>
            </a:r>
          </a:p>
          <a:p>
            <a:pPr lvl="1"/>
            <a:r>
              <a:rPr lang="en-US" dirty="0" smtClean="0"/>
              <a:t>No Gestures, Notifications, App Icon</a:t>
            </a:r>
          </a:p>
        </p:txBody>
      </p:sp>
    </p:spTree>
    <p:extLst>
      <p:ext uri="{BB962C8B-B14F-4D97-AF65-F5344CB8AC3E}">
        <p14:creationId xmlns:p14="http://schemas.microsoft.com/office/powerpoint/2010/main" val="116318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 Concepts Used</a:t>
            </a:r>
            <a:endParaRPr lang="en-US" dirty="0"/>
          </a:p>
        </p:txBody>
      </p:sp>
      <p:sp>
        <p:nvSpPr>
          <p:cNvPr id="3" name="Content Placeholder 2"/>
          <p:cNvSpPr>
            <a:spLocks noGrp="1"/>
          </p:cNvSpPr>
          <p:nvPr>
            <p:ph idx="1"/>
          </p:nvPr>
        </p:nvSpPr>
        <p:spPr/>
        <p:txBody>
          <a:bodyPr>
            <a:normAutofit fontScale="62500" lnSpcReduction="20000"/>
          </a:bodyPr>
          <a:lstStyle/>
          <a:p>
            <a:r>
              <a:rPr lang="en-US" dirty="0" err="1" smtClean="0"/>
              <a:t>UINavigationViewController</a:t>
            </a:r>
            <a:endParaRPr lang="en-US" dirty="0" smtClean="0"/>
          </a:p>
          <a:p>
            <a:r>
              <a:rPr lang="en-US" dirty="0" err="1" smtClean="0"/>
              <a:t>UITableViewController</a:t>
            </a:r>
            <a:endParaRPr lang="en-US" dirty="0" smtClean="0"/>
          </a:p>
          <a:p>
            <a:r>
              <a:rPr lang="en-US" dirty="0" smtClean="0"/>
              <a:t>Custom </a:t>
            </a:r>
            <a:r>
              <a:rPr lang="en-US" dirty="0" err="1" smtClean="0"/>
              <a:t>UITableViewCell</a:t>
            </a:r>
            <a:endParaRPr lang="en-US" dirty="0" smtClean="0"/>
          </a:p>
          <a:p>
            <a:r>
              <a:rPr lang="en-US" dirty="0" err="1" smtClean="0"/>
              <a:t>UIComboPicker</a:t>
            </a:r>
            <a:endParaRPr lang="en-US" dirty="0" smtClean="0"/>
          </a:p>
          <a:p>
            <a:r>
              <a:rPr lang="en-US" dirty="0" smtClean="0"/>
              <a:t>Segues (programmatic &amp; interface-builder derived)</a:t>
            </a:r>
          </a:p>
          <a:p>
            <a:r>
              <a:rPr lang="en-US" dirty="0" smtClean="0"/>
              <a:t>Constraints</a:t>
            </a:r>
          </a:p>
          <a:p>
            <a:r>
              <a:rPr lang="en-US" dirty="0" smtClean="0"/>
              <a:t>Core Data</a:t>
            </a:r>
          </a:p>
          <a:p>
            <a:pPr lvl="1"/>
            <a:r>
              <a:rPr lang="en-US" dirty="0" smtClean="0"/>
              <a:t>Predicates/complex queries</a:t>
            </a:r>
          </a:p>
          <a:p>
            <a:pPr lvl="1"/>
            <a:r>
              <a:rPr lang="en-US" dirty="0" smtClean="0"/>
              <a:t>Data model builder &amp; classes</a:t>
            </a:r>
          </a:p>
          <a:p>
            <a:pPr lvl="1"/>
            <a:r>
              <a:rPr lang="en-US" smtClean="0"/>
              <a:t>Relationships, 1-many, many-many</a:t>
            </a:r>
            <a:endParaRPr lang="en-US" dirty="0" smtClean="0"/>
          </a:p>
          <a:p>
            <a:r>
              <a:rPr lang="en-US" dirty="0" smtClean="0"/>
              <a:t>Extensions</a:t>
            </a:r>
          </a:p>
          <a:p>
            <a:r>
              <a:rPr lang="en-US" dirty="0" smtClean="0"/>
              <a:t>Gestures (NOT IMPLEMENTED YET)</a:t>
            </a:r>
            <a:endParaRPr lang="en-US" dirty="0"/>
          </a:p>
          <a:p>
            <a:r>
              <a:rPr lang="en-US" dirty="0" smtClean="0"/>
              <a:t>Notifications (NOT IMPLEMENTED YET)</a:t>
            </a:r>
          </a:p>
          <a:p>
            <a:r>
              <a:rPr lang="en-US" dirty="0" smtClean="0"/>
              <a:t>3d Touch (NOT IMPLEMENTED YET)</a:t>
            </a:r>
          </a:p>
          <a:p>
            <a:pPr lvl="1"/>
            <a:endParaRPr lang="en-US" dirty="0"/>
          </a:p>
        </p:txBody>
      </p:sp>
    </p:spTree>
    <p:extLst>
      <p:ext uri="{BB962C8B-B14F-4D97-AF65-F5344CB8AC3E}">
        <p14:creationId xmlns:p14="http://schemas.microsoft.com/office/powerpoint/2010/main" val="219161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Status/JIRA</a:t>
            </a:r>
            <a:endParaRPr lang="en-US" dirty="0"/>
          </a:p>
        </p:txBody>
      </p:sp>
      <p:sp>
        <p:nvSpPr>
          <p:cNvPr id="3" name="Content Placeholder 2"/>
          <p:cNvSpPr>
            <a:spLocks noGrp="1"/>
          </p:cNvSpPr>
          <p:nvPr>
            <p:ph idx="1"/>
          </p:nvPr>
        </p:nvSpPr>
        <p:spPr>
          <a:xfrm>
            <a:off x="838200" y="1825625"/>
            <a:ext cx="5991808" cy="4351338"/>
          </a:xfrm>
        </p:spPr>
        <p:txBody>
          <a:bodyPr>
            <a:normAutofit/>
          </a:bodyPr>
          <a:lstStyle/>
          <a:p>
            <a:r>
              <a:rPr lang="en-US" dirty="0" smtClean="0"/>
              <a:t>Mostly going as planned</a:t>
            </a:r>
          </a:p>
          <a:p>
            <a:r>
              <a:rPr lang="en-US" dirty="0" smtClean="0"/>
              <a:t>UI &amp; amount of Views + segues is taking longer than expected</a:t>
            </a:r>
          </a:p>
          <a:p>
            <a:r>
              <a:rPr lang="en-US" dirty="0" smtClean="0"/>
              <a:t>Would like to add gestures and notification support, but NOT sure if other features, like iCloud syncing will be completed</a:t>
            </a:r>
          </a:p>
        </p:txBody>
      </p:sp>
      <p:pic>
        <p:nvPicPr>
          <p:cNvPr id="4" name="Picture 3"/>
          <p:cNvPicPr>
            <a:picLocks noChangeAspect="1"/>
          </p:cNvPicPr>
          <p:nvPr/>
        </p:nvPicPr>
        <p:blipFill>
          <a:blip r:embed="rId2"/>
          <a:stretch>
            <a:fillRect/>
          </a:stretch>
        </p:blipFill>
        <p:spPr>
          <a:xfrm>
            <a:off x="6830008" y="823928"/>
            <a:ext cx="5226523" cy="5353035"/>
          </a:xfrm>
          <a:prstGeom prst="rect">
            <a:avLst/>
          </a:prstGeom>
        </p:spPr>
      </p:pic>
    </p:spTree>
    <p:extLst>
      <p:ext uri="{BB962C8B-B14F-4D97-AF65-F5344CB8AC3E}">
        <p14:creationId xmlns:p14="http://schemas.microsoft.com/office/powerpoint/2010/main" val="1055492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Feedback</a:t>
            </a:r>
            <a:endParaRPr lang="en-US" dirty="0"/>
          </a:p>
        </p:txBody>
      </p:sp>
      <p:sp>
        <p:nvSpPr>
          <p:cNvPr id="3" name="Content Placeholder 2"/>
          <p:cNvSpPr>
            <a:spLocks noGrp="1"/>
          </p:cNvSpPr>
          <p:nvPr>
            <p:ph idx="1"/>
          </p:nvPr>
        </p:nvSpPr>
        <p:spPr/>
        <p:txBody>
          <a:bodyPr/>
          <a:lstStyle/>
          <a:p>
            <a:r>
              <a:rPr lang="en-US" dirty="0" smtClean="0"/>
              <a:t>Does the app’s flow make sense? </a:t>
            </a:r>
          </a:p>
          <a:p>
            <a:r>
              <a:rPr lang="en-US" dirty="0" smtClean="0"/>
              <a:t>Do the concepts make sense (lists, smart lists, and </a:t>
            </a:r>
            <a:r>
              <a:rPr lang="en-US" dirty="0" err="1" smtClean="0"/>
              <a:t>todos</a:t>
            </a:r>
            <a:r>
              <a:rPr lang="en-US" dirty="0" smtClean="0"/>
              <a:t>?)</a:t>
            </a:r>
          </a:p>
          <a:p>
            <a:r>
              <a:rPr lang="en-US" dirty="0" smtClean="0"/>
              <a:t>What other kind of data would you store in a TODO and/or what other kind of UI controls would you prefer </a:t>
            </a:r>
          </a:p>
          <a:p>
            <a:pPr lvl="1"/>
            <a:r>
              <a:rPr lang="en-US" dirty="0" smtClean="0"/>
              <a:t>For instance, I use a lot of </a:t>
            </a:r>
            <a:r>
              <a:rPr lang="en-US" dirty="0" err="1" smtClean="0"/>
              <a:t>UIComboPickers</a:t>
            </a:r>
            <a:r>
              <a:rPr lang="en-US" dirty="0" smtClean="0"/>
              <a:t> right now</a:t>
            </a:r>
            <a:r>
              <a:rPr lang="mr-IN" dirty="0" smtClean="0"/>
              <a:t>…</a:t>
            </a:r>
            <a:r>
              <a:rPr lang="en-US" dirty="0" smtClean="0"/>
              <a:t>..</a:t>
            </a:r>
          </a:p>
          <a:p>
            <a:r>
              <a:rPr lang="en-US" dirty="0" smtClean="0"/>
              <a:t>What should I call this app?! Right now I’m thinking of something like “Lists” or “Lists of Lists” or “Listless” or “</a:t>
            </a:r>
            <a:r>
              <a:rPr lang="en-US" dirty="0" err="1" smtClean="0"/>
              <a:t>Limitlist</a:t>
            </a:r>
            <a:r>
              <a:rPr lang="en-US" dirty="0" smtClean="0"/>
              <a:t>”</a:t>
            </a:r>
            <a:r>
              <a:rPr lang="mr-IN" dirty="0" smtClean="0"/>
              <a:t>…</a:t>
            </a:r>
            <a:r>
              <a:rPr lang="en-US" dirty="0" smtClean="0"/>
              <a:t>..yeah not very creative </a:t>
            </a:r>
            <a:endParaRPr lang="en-US" dirty="0"/>
          </a:p>
        </p:txBody>
      </p:sp>
    </p:spTree>
    <p:extLst>
      <p:ext uri="{BB962C8B-B14F-4D97-AF65-F5344CB8AC3E}">
        <p14:creationId xmlns:p14="http://schemas.microsoft.com/office/powerpoint/2010/main" val="872593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438</Words>
  <Application>Microsoft Macintosh PowerPoint</Application>
  <PresentationFormat>Widescreen</PresentationFormat>
  <Paragraphs>57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Calibri Light</vt:lpstr>
      <vt:lpstr>Mangal</vt:lpstr>
      <vt:lpstr>Arial</vt:lpstr>
      <vt:lpstr>Office Theme</vt:lpstr>
      <vt:lpstr>”Lists” </vt:lpstr>
      <vt:lpstr>About My App</vt:lpstr>
      <vt:lpstr>UI Concept Art</vt:lpstr>
      <vt:lpstr>App UI &amp; General Storyboard</vt:lpstr>
      <vt:lpstr>App UI &amp; General Storyboard (Cont.)</vt:lpstr>
      <vt:lpstr>State of the App</vt:lpstr>
      <vt:lpstr>iOS Concepts Used</vt:lpstr>
      <vt:lpstr>Status/JIRA</vt:lpstr>
      <vt:lpstr>Feedback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”Lists” </dc:title>
  <dc:creator>Brandon Tarney</dc:creator>
  <cp:lastModifiedBy>Brandon Tarney</cp:lastModifiedBy>
  <cp:revision>26</cp:revision>
  <dcterms:created xsi:type="dcterms:W3CDTF">2018-04-27T03:54:50Z</dcterms:created>
  <dcterms:modified xsi:type="dcterms:W3CDTF">2018-04-27T04:41:13Z</dcterms:modified>
</cp:coreProperties>
</file>

<file path=docProps/thumbnail.jpeg>
</file>